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5660410a4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5660410a4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5660410a4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5660410a4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5660410a4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5660410a4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5660410a4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5660410a4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5660410a4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5660410a4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5660410a4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5660410a4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5660410a4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5660410a4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5660410a4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5660410a4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5660410a4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5660410a4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1" y="152399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2" y="152400"/>
            <a:ext cx="860213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740" y="152401"/>
            <a:ext cx="8600520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261" y="152585"/>
            <a:ext cx="8601477" cy="4838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76" y="152706"/>
            <a:ext cx="8601047" cy="4838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261" y="152585"/>
            <a:ext cx="8601477" cy="4838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740" y="152401"/>
            <a:ext cx="8600520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805" y="151354"/>
            <a:ext cx="8598390" cy="4840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521" y="153293"/>
            <a:ext cx="8598958" cy="4836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0279" cy="4837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